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1"/>
  </p:sldMasterIdLst>
  <p:notesMasterIdLst>
    <p:notesMasterId r:id="rId18"/>
  </p:notesMasterIdLst>
  <p:handoutMasterIdLst>
    <p:handoutMasterId r:id="rId19"/>
  </p:handoutMasterIdLst>
  <p:sldIdLst>
    <p:sldId id="384" r:id="rId2"/>
    <p:sldId id="376" r:id="rId3"/>
    <p:sldId id="381" r:id="rId4"/>
    <p:sldId id="364" r:id="rId5"/>
    <p:sldId id="383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34" r:id="rId14"/>
    <p:sldId id="378" r:id="rId15"/>
    <p:sldId id="379" r:id="rId16"/>
    <p:sldId id="291" r:id="rId17"/>
  </p:sldIdLst>
  <p:sldSz cx="9144000" cy="6858000" type="screen4x3"/>
  <p:notesSz cx="6858000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ybulska" initials="ac" lastIdx="0" clrIdx="0"/>
  <p:cmAuthor id="1" name="Bielecka Aleksandra" initials="BA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E6F5FE"/>
    <a:srgbClr val="0038A8"/>
    <a:srgbClr val="002D86"/>
    <a:srgbClr val="DAF0FE"/>
    <a:srgbClr val="C3E7FD"/>
    <a:srgbClr val="C5F5FB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76" autoAdjust="0"/>
  </p:normalViewPr>
  <p:slideViewPr>
    <p:cSldViewPr>
      <p:cViewPr varScale="1">
        <p:scale>
          <a:sx n="91" d="100"/>
          <a:sy n="91" d="100"/>
        </p:scale>
        <p:origin x="8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4186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4186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1C7703C7-C19D-48C0-B13D-77717BCDBA4A}" type="datetimeFigureOut">
              <a:rPr lang="pl-PL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376900"/>
            <a:ext cx="2972547" cy="494185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3852" y="9376900"/>
            <a:ext cx="2972547" cy="494185"/>
          </a:xfrm>
          <a:prstGeom prst="rect">
            <a:avLst/>
          </a:prstGeom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7F2258E4-747B-4CA3-8205-A8B8B58CDBA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6222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4186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4186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B355BE0F-66B8-44BE-8CCF-A3E4F34CED10}" type="datetimeFigureOut">
              <a:rPr lang="pl-PL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481" y="4689239"/>
            <a:ext cx="5487041" cy="4442935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376900"/>
            <a:ext cx="2972547" cy="494185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3852" y="9376900"/>
            <a:ext cx="2972547" cy="494185"/>
          </a:xfrm>
          <a:prstGeom prst="rect">
            <a:avLst/>
          </a:prstGeom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8145764-B4F9-4798-8B8A-C474BBE09D6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7622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09EB23-ED84-41A8-B45F-5ED0CE222435}" type="datetimeFigureOut">
              <a:rPr lang="pl-PL" smtClean="0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3CD6-EFBA-40A9-88C3-1A49326FBA7F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206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F46F69-C7C0-427F-B215-57583F3CEA87}" type="datetimeFigureOut">
              <a:rPr lang="pl-PL" smtClean="0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F25-7DD1-4BEF-98F0-97A9DF690339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471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793E6E-5AD5-4915-8FB1-775B16E85463}" type="datetimeFigureOut">
              <a:rPr lang="pl-PL" smtClean="0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246E-A3C9-48C2-9A2D-2620E63E21C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271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82F2EB-5739-4989-A0A2-78AE6B96BCD4}" type="datetimeFigureOut">
              <a:rPr lang="pl-PL" smtClean="0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D452-6ED4-489E-8127-935606DD3374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5560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D256E2-7E78-461A-8E88-075C693B4782}" type="datetimeFigureOut">
              <a:rPr lang="pl-PL" smtClean="0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203F-5A3B-4CD6-B3A7-2A9764CD8B6E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7952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59BBF0-9F2C-4061-891D-8B288AE05502}" type="datetimeFigureOut">
              <a:rPr lang="pl-PL" smtClean="0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59FB-EB96-4607-A2DC-E0ED2F2D00DC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620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ABC2E-C31D-42F0-A12B-40F43786CE3D}" type="datetimeFigureOut">
              <a:rPr lang="pl-PL" smtClean="0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C811-5289-45C8-973C-9C973864C932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649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8E424C-BBC3-44F6-8749-A71420609CC0}" type="datetimeFigureOut">
              <a:rPr lang="pl-PL" smtClean="0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A882-84BD-420C-A6FB-80227F530DD8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881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E6273E-411A-45DC-B799-4E1D831188C9}" type="datetimeFigureOut">
              <a:rPr lang="pl-PL" smtClean="0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5CC2-A76A-4E65-A0D7-D3BD5D6357F2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4974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2D3027-2BE9-4BDE-BA72-7089533DF91B}" type="datetimeFigureOut">
              <a:rPr lang="pl-PL" smtClean="0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76DD-1CB1-45EB-A4AB-75128532BACA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7471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3930F3-C34A-4FB3-8929-E3BC4353350D}" type="datetimeFigureOut">
              <a:rPr lang="pl-PL" smtClean="0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F3CE-8D6F-4020-94E2-0BAF4AC2E3D6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0280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1CDB07-C0E8-4505-96C6-910319C27A63}" type="datetimeFigureOut">
              <a:rPr lang="pl-PL" smtClean="0"/>
              <a:pPr>
                <a:defRPr/>
              </a:pPr>
              <a:t>14.02.2020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E79F0-3818-46D0-9245-5F141B409229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978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12" name="Podtytuł 4"/>
          <p:cNvSpPr>
            <a:spLocks noGrp="1"/>
          </p:cNvSpPr>
          <p:nvPr>
            <p:ph type="subTitle" idx="1"/>
          </p:nvPr>
        </p:nvSpPr>
        <p:spPr>
          <a:xfrm>
            <a:off x="0" y="6264820"/>
            <a:ext cx="9144000" cy="547688"/>
          </a:xfrm>
          <a:solidFill>
            <a:srgbClr val="92D050"/>
          </a:solidFill>
        </p:spPr>
        <p:txBody>
          <a:bodyPr anchor="ctr"/>
          <a:lstStyle/>
          <a:p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Warszawa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luty 2020 r.</a:t>
            </a:r>
            <a:endParaRPr lang="pl-PL" altLang="pl-PL" sz="1000" b="1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539552" y="918259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pl-PL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defRPr/>
            </a:pP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GIEŁDA ZAWODÓW</a:t>
            </a:r>
          </a:p>
          <a:p>
            <a:pPr lvl="0" algn="ctr">
              <a:defRPr/>
            </a:pPr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defRPr/>
            </a:pP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defRPr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Prezentacja  </a:t>
            </a:r>
          </a:p>
          <a:p>
            <a:pPr lvl="0" algn="ctr">
              <a:defRPr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oferty szkół kształcących                                     w zawodach na rok szkolny 2020/2021</a:t>
            </a:r>
            <a:endParaRPr kumimoji="0" lang="pl-PL" sz="3600" b="0" i="0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195736" y="3734415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dirty="0"/>
          </a:p>
          <a:p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198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Warszawa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 luty 2020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r.</a:t>
            </a:r>
          </a:p>
        </p:txBody>
      </p:sp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628650" y="579043"/>
            <a:ext cx="7886700" cy="1084287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pl-PL" dirty="0" smtClean="0"/>
              <a:t/>
            </a:r>
            <a:br>
              <a:rPr lang="pl-PL" dirty="0" smtClean="0"/>
            </a:br>
            <a:r>
              <a:rPr lang="pl-PL" sz="4000" b="1" dirty="0" smtClean="0"/>
              <a:t>BLOK</a:t>
            </a:r>
            <a:r>
              <a:rPr lang="pl-PL" sz="4000" dirty="0" smtClean="0"/>
              <a:t>: </a:t>
            </a:r>
            <a:r>
              <a:rPr lang="pl-PL" sz="4000" b="1" dirty="0" smtClean="0"/>
              <a:t>Nowe Technologie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439294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37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ZAWODY</a:t>
            </a:r>
            <a:r>
              <a:rPr lang="pl-PL" sz="37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informatyk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programista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mechatronik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elektronik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elektryk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teleinformatyk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telekomunikacji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szerokopasmowej komunikacji elektronicznej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energetyk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Monter sieci i urządzeń telekomunikacyjnych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ymbol zastępczy zawartości 14"/>
          <p:cNvSpPr>
            <a:spLocks noGrp="1"/>
          </p:cNvSpPr>
          <p:nvPr>
            <p:ph sz="half" idx="2"/>
          </p:nvPr>
        </p:nvSpPr>
        <p:spPr>
          <a:xfrm>
            <a:off x="4211960" y="1825625"/>
            <a:ext cx="4752528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3700" b="1" dirty="0" smtClean="0">
                <a:solidFill>
                  <a:srgbClr val="92D050"/>
                </a:solidFill>
              </a:rPr>
              <a:t>SZKOŁY</a:t>
            </a:r>
            <a:r>
              <a:rPr lang="pl-PL" dirty="0" smtClean="0">
                <a:solidFill>
                  <a:srgbClr val="92D050"/>
                </a:solidFill>
              </a:rPr>
              <a:t>:</a:t>
            </a:r>
          </a:p>
          <a:p>
            <a:r>
              <a:rPr lang="pl-PL" dirty="0" smtClean="0"/>
              <a:t>Zespół Szkół Licealnych i Technicznych</a:t>
            </a:r>
          </a:p>
          <a:p>
            <a:pPr marL="0" indent="0">
              <a:buNone/>
            </a:pPr>
            <a:r>
              <a:rPr lang="pl-PL" dirty="0" smtClean="0"/>
              <a:t>     nr 1</a:t>
            </a:r>
          </a:p>
          <a:p>
            <a:r>
              <a:rPr lang="pl-PL" dirty="0" smtClean="0"/>
              <a:t>Zespół Szkół nr 36 im. M. Kasprzaka</a:t>
            </a:r>
          </a:p>
          <a:p>
            <a:r>
              <a:rPr lang="pl-PL" dirty="0" smtClean="0"/>
              <a:t>Zespół Szkół Elektronicznych i Licealnych</a:t>
            </a:r>
          </a:p>
          <a:p>
            <a:r>
              <a:rPr lang="pl-PL" dirty="0" smtClean="0"/>
              <a:t>Zespół Szkół Łączności</a:t>
            </a:r>
          </a:p>
          <a:p>
            <a:r>
              <a:rPr lang="pl-PL" dirty="0" smtClean="0"/>
              <a:t>Zespół Szkół nr 40 im. S. Starzyńskiego</a:t>
            </a:r>
          </a:p>
          <a:p>
            <a:r>
              <a:rPr lang="pl-PL" dirty="0" smtClean="0"/>
              <a:t>Zespół Szkół nr 22 im. E. Konopczyńskiego</a:t>
            </a:r>
          </a:p>
          <a:p>
            <a:r>
              <a:rPr lang="pl-PL" dirty="0" smtClean="0"/>
              <a:t>Zespół Szkół nr 26</a:t>
            </a:r>
          </a:p>
          <a:p>
            <a:r>
              <a:rPr lang="pl-PL" dirty="0" smtClean="0"/>
              <a:t>Zespół Szkół nr 28</a:t>
            </a:r>
          </a:p>
          <a:p>
            <a:r>
              <a:rPr lang="pl-PL" dirty="0" smtClean="0"/>
              <a:t>Zespół Szkół nr 42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31356" y="22856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1295636" y="162880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0381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Warszawa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 luty 2020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r.</a:t>
            </a:r>
          </a:p>
        </p:txBody>
      </p:sp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628650" y="443969"/>
            <a:ext cx="7886700" cy="1325563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pl-PL" dirty="0" smtClean="0"/>
              <a:t/>
            </a:r>
            <a:br>
              <a:rPr lang="pl-PL" dirty="0" smtClean="0"/>
            </a:br>
            <a:r>
              <a:rPr lang="pl-PL" sz="4000" b="1" dirty="0" smtClean="0"/>
              <a:t>BLOK: </a:t>
            </a:r>
            <a:r>
              <a:rPr lang="pl-PL" b="1" dirty="0" smtClean="0"/>
              <a:t>Usługi</a:t>
            </a:r>
            <a:r>
              <a:rPr lang="pl-PL" b="1" dirty="0"/>
              <a:t/>
            </a:r>
            <a:br>
              <a:rPr lang="pl-PL" b="1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42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ZAWODY</a:t>
            </a:r>
            <a:r>
              <a:rPr lang="pl-PL" sz="4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przemysłu mody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usług fryzjerskich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analityk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chłodnictwa i klimatyzacji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ortopeda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optyk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ochrony  środowiska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ogrodnik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architektury wnętrz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weterynarii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Złotnik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ryzjer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ymbol zastępczy zawartości 14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335338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4200" b="1" dirty="0" smtClean="0">
                <a:solidFill>
                  <a:srgbClr val="92D050"/>
                </a:solidFill>
              </a:rPr>
              <a:t>SZKOŁY:</a:t>
            </a:r>
          </a:p>
          <a:p>
            <a:r>
              <a:rPr lang="pl-PL" dirty="0" smtClean="0"/>
              <a:t>Zespół Szkół Odzieżowych, Fryzjerskich i Kosmetycznych nr 22</a:t>
            </a:r>
          </a:p>
          <a:p>
            <a:r>
              <a:rPr lang="pl-PL" dirty="0" smtClean="0"/>
              <a:t>Zespół Szkół nr 21</a:t>
            </a:r>
          </a:p>
          <a:p>
            <a:r>
              <a:rPr lang="pl-PL" dirty="0" smtClean="0"/>
              <a:t>Zespół Szkół nr 31 im. Jana Kilińskiego</a:t>
            </a:r>
          </a:p>
          <a:p>
            <a:r>
              <a:rPr lang="pl-PL" dirty="0"/>
              <a:t>Zespół Szkół nr 32 im. K. K. Baczyńskiego</a:t>
            </a:r>
          </a:p>
          <a:p>
            <a:r>
              <a:rPr lang="pl-PL" dirty="0" smtClean="0"/>
              <a:t>Zespół Szkół nr 39 nim. Prof. E. Jankowskiego</a:t>
            </a:r>
          </a:p>
          <a:p>
            <a:r>
              <a:rPr lang="pl-PL" dirty="0" smtClean="0"/>
              <a:t>Zespół Szkół nr 27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7544" y="17695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1295636" y="162880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062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Warszawa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luty 2020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r.</a:t>
            </a:r>
          </a:p>
        </p:txBody>
      </p:sp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9658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pl-PL" sz="4000" b="1" dirty="0" smtClean="0"/>
              <a:t>BLOK</a:t>
            </a:r>
            <a:r>
              <a:rPr lang="pl-PL" dirty="0" smtClean="0"/>
              <a:t>: </a:t>
            </a:r>
            <a:r>
              <a:rPr lang="pl-PL" sz="4000" b="1" dirty="0" smtClean="0"/>
              <a:t>Fotografia i Multimedia</a:t>
            </a:r>
            <a:br>
              <a:rPr lang="pl-PL" sz="4000" b="1" dirty="0" smtClean="0"/>
            </a:br>
            <a:endParaRPr lang="pl-PL" sz="4000" b="1" dirty="0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95536" y="1825625"/>
            <a:ext cx="4119314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3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ZAWODY</a:t>
            </a:r>
            <a:r>
              <a:rPr lang="pl-PL" sz="3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reklamy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grafiki i poligrafii cyfrowej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fotografii i multimediów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realizacji nagłośnień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realizacji nagrań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procesów drukowania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księgarstwa 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Fotograf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ymbol zastępczy zawartości 14"/>
          <p:cNvSpPr>
            <a:spLocks noGrp="1"/>
          </p:cNvSpPr>
          <p:nvPr>
            <p:ph sz="half" idx="2"/>
          </p:nvPr>
        </p:nvSpPr>
        <p:spPr>
          <a:xfrm>
            <a:off x="4499992" y="1825625"/>
            <a:ext cx="4644008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92D050"/>
                </a:solidFill>
              </a:rPr>
              <a:t>SZKOŁY:</a:t>
            </a:r>
          </a:p>
          <a:p>
            <a:r>
              <a:rPr lang="pl-PL" dirty="0" smtClean="0"/>
              <a:t>Zespół Szkół nr 18</a:t>
            </a:r>
          </a:p>
          <a:p>
            <a:r>
              <a:rPr lang="pl-PL" dirty="0" smtClean="0"/>
              <a:t>Zespół Szkół Poligraficznych           im. Marszałka Józefa Piłsudskiego</a:t>
            </a:r>
          </a:p>
          <a:p>
            <a:r>
              <a:rPr lang="pl-PL" dirty="0" smtClean="0"/>
              <a:t>Zespół Szkół Fototechnicznych</a:t>
            </a:r>
          </a:p>
          <a:p>
            <a:r>
              <a:rPr lang="pl-PL" dirty="0" smtClean="0"/>
              <a:t>Technikum Kinematograficzno-Komputerowe im. K. Kieślowskiego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75656" y="22856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1238486" y="161867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9542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12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9144000" cy="547688"/>
          </a:xfrm>
          <a:solidFill>
            <a:srgbClr val="92D050"/>
          </a:solidFill>
        </p:spPr>
        <p:txBody>
          <a:bodyPr anchor="ctr"/>
          <a:lstStyle/>
          <a:p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Warszawa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luty 2020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r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.</a:t>
            </a:r>
            <a:endParaRPr lang="pl-PL" altLang="pl-PL" sz="1000" b="1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405120" y="385522"/>
            <a:ext cx="8370676" cy="8529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b">
              <a:lnSpc>
                <a:spcPct val="150000"/>
              </a:lnSpc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Panele/Imprezy Towarzyszące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329" y="247095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719572" y="1988840"/>
            <a:ext cx="77048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 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 smtClean="0"/>
              <a:t>„</a:t>
            </a:r>
            <a:r>
              <a:rPr lang="pl-PL" sz="2400" dirty="0" smtClean="0"/>
              <a:t>Praca w Warszawie” - z udziałem przedstawicieli spółek miejskich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400" dirty="0" smtClean="0"/>
              <a:t>„Dobry zawód - dobry start” z udziałem pracodawców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400" dirty="0" smtClean="0"/>
              <a:t>„Zawody, których nie znacie” - prezentacja z udziałem uczniów/absolwentów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400" dirty="0" smtClean="0"/>
              <a:t>„Egzamin ósmoklasisty” - </a:t>
            </a:r>
            <a:r>
              <a:rPr lang="pl-PL" sz="2400" dirty="0"/>
              <a:t>wystąpienie </a:t>
            </a:r>
            <a:r>
              <a:rPr lang="pl-PL" sz="2400" dirty="0" smtClean="0"/>
              <a:t>przedstawicieli OKE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400" dirty="0" smtClean="0"/>
              <a:t>Konsultacje indywidualne w ramach doradztwa zawodowego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3343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12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9144000" cy="556987"/>
          </a:xfrm>
          <a:solidFill>
            <a:srgbClr val="92D050"/>
          </a:solidFill>
        </p:spPr>
        <p:txBody>
          <a:bodyPr anchor="ctr"/>
          <a:lstStyle/>
          <a:p>
            <a:pPr>
              <a:lnSpc>
                <a:spcPct val="300000"/>
              </a:lnSpc>
            </a:pP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Warszawa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luty 2020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r.</a:t>
            </a:r>
          </a:p>
          <a:p>
            <a:endParaRPr lang="pl-PL" altLang="pl-PL" sz="1000" b="1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405120" y="304154"/>
            <a:ext cx="837067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b">
              <a:lnSpc>
                <a:spcPct val="150000"/>
              </a:lnSpc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dla szkół: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329" y="247095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719572" y="1155003"/>
            <a:ext cx="770485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400" b="1" dirty="0" smtClean="0"/>
              <a:t>Szkoły uczestniczące w Giełdzie</a:t>
            </a:r>
            <a:r>
              <a:rPr lang="pl-PL" sz="2400" dirty="0" smtClean="0"/>
              <a:t> </a:t>
            </a:r>
            <a:r>
              <a:rPr lang="pl-PL" sz="2400" b="1" dirty="0" smtClean="0"/>
              <a:t>Zawodów</a:t>
            </a:r>
            <a:r>
              <a:rPr lang="pl-PL" sz="2400" dirty="0" smtClean="0"/>
              <a:t>: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pl-PL" sz="2400" dirty="0" smtClean="0"/>
              <a:t>prezentacja zawodów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pl-PL" sz="2400" dirty="0" smtClean="0"/>
              <a:t>filmy o zawodach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pl-PL" sz="2400" dirty="0" smtClean="0"/>
              <a:t>wystąpienia uczniów w panelu „Zawody, których nie znacie”</a:t>
            </a:r>
          </a:p>
          <a:p>
            <a:pPr marL="514350" lvl="0" indent="-514350">
              <a:buAutoNum type="arabicPeriod" startAt="2"/>
            </a:pPr>
            <a:r>
              <a:rPr lang="pl-PL" sz="2400" b="1" dirty="0" smtClean="0"/>
              <a:t>Szkoły Podstawowe</a:t>
            </a:r>
            <a:r>
              <a:rPr lang="pl-PL" sz="2400" dirty="0" smtClean="0"/>
              <a:t>: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pl-PL" sz="2400" dirty="0"/>
              <a:t>wyznaczenie i rejestracja grup – uczniowie klas 8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pl-PL" sz="2400" dirty="0"/>
              <a:t>poinformowanie rodziców  - zebrania z rodzicami i dziennik elektroniczny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pl-PL" sz="2400" dirty="0"/>
              <a:t>dystrybucja materiałów promocyjnych (plakaty, ulotki)</a:t>
            </a:r>
          </a:p>
          <a:p>
            <a:pPr lvl="0"/>
            <a:endParaRPr lang="pl-PL" sz="2800" dirty="0" smtClean="0"/>
          </a:p>
          <a:p>
            <a:pPr lvl="0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2071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12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9144000" cy="547688"/>
          </a:xfrm>
          <a:solidFill>
            <a:srgbClr val="92D050"/>
          </a:solidFill>
        </p:spPr>
        <p:txBody>
          <a:bodyPr anchor="ctr"/>
          <a:lstStyle/>
          <a:p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Warszawa luty 2020  r.</a:t>
            </a:r>
            <a:endParaRPr lang="pl-PL" altLang="pl-PL" sz="1000" b="1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405120" y="385522"/>
            <a:ext cx="8370676" cy="8529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b">
              <a:lnSpc>
                <a:spcPct val="150000"/>
              </a:lnSpc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KANAŁY INFORMACYJNE: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329" y="247095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405120" y="956330"/>
            <a:ext cx="848736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3200" dirty="0" smtClean="0"/>
              <a:t>Strona internetowa Biura Edukacji oraz Urzędu m.s.t. Warszawy</a:t>
            </a:r>
          </a:p>
          <a:p>
            <a:pPr lvl="0"/>
            <a:endParaRPr lang="pl-PL" sz="3200" dirty="0" smtClean="0"/>
          </a:p>
          <a:p>
            <a:pPr lvl="0"/>
            <a:r>
              <a:rPr lang="pl-PL" sz="3200" dirty="0" smtClean="0"/>
              <a:t>2.  Media społecznościowe</a:t>
            </a:r>
          </a:p>
          <a:p>
            <a:pPr lvl="0"/>
            <a:endParaRPr lang="pl-PL" sz="3200" dirty="0" smtClean="0"/>
          </a:p>
          <a:p>
            <a:pPr marL="514350" lvl="0" indent="-514350">
              <a:buAutoNum type="arabicPeriod" startAt="3"/>
            </a:pPr>
            <a:r>
              <a:rPr lang="pl-PL" sz="3200" dirty="0" smtClean="0"/>
              <a:t>Dzienniki elektroniczne</a:t>
            </a:r>
          </a:p>
          <a:p>
            <a:pPr marL="514350" lvl="0" indent="-514350">
              <a:buAutoNum type="arabicPeriod" startAt="3"/>
            </a:pPr>
            <a:endParaRPr lang="pl-PL" sz="3200" dirty="0" smtClean="0"/>
          </a:p>
          <a:p>
            <a:pPr marL="514350" lvl="0" indent="-514350">
              <a:buAutoNum type="arabicPeriod" startAt="3"/>
            </a:pPr>
            <a:r>
              <a:rPr lang="pl-PL" sz="3200" dirty="0" smtClean="0"/>
              <a:t>Platforma edukacyjna „Sięgnij po więcej”(www.brp.edu.pl)</a:t>
            </a:r>
          </a:p>
          <a:p>
            <a:pPr lvl="0"/>
            <a:endParaRPr lang="pl-PL" sz="3200" dirty="0" smtClean="0"/>
          </a:p>
          <a:p>
            <a:pPr lvl="0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6372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12" name="Podtytuł 4"/>
          <p:cNvSpPr>
            <a:spLocks noGrp="1"/>
          </p:cNvSpPr>
          <p:nvPr>
            <p:ph type="subTitle" idx="1"/>
          </p:nvPr>
        </p:nvSpPr>
        <p:spPr>
          <a:xfrm>
            <a:off x="0" y="6339964"/>
            <a:ext cx="9144000" cy="547688"/>
          </a:xfrm>
          <a:solidFill>
            <a:srgbClr val="92D050"/>
          </a:solidFill>
        </p:spPr>
        <p:txBody>
          <a:bodyPr anchor="ctr"/>
          <a:lstStyle/>
          <a:p>
            <a:pPr>
              <a:lnSpc>
                <a:spcPct val="250000"/>
              </a:lnSpc>
            </a:pP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Warszawa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 luty 2020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r.</a:t>
            </a:r>
          </a:p>
          <a:p>
            <a:endParaRPr lang="pl-PL" altLang="pl-PL" sz="1000" b="1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718735" y="535457"/>
            <a:ext cx="7434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rejestracji uczestników</a:t>
            </a:r>
            <a:endParaRPr kumimoji="0" lang="pl-PL" sz="40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93902" y="2276872"/>
            <a:ext cx="79048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800" b="1" dirty="0" smtClean="0"/>
              <a:t>Zapis elektroniczny przez stronę WCIES: gieldazawodow.wcies.edu.pl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800" b="1" dirty="0" smtClean="0"/>
              <a:t>Grupy  - w liczbie ok. 1500 osób – będą wchodziły </a:t>
            </a:r>
            <a:br>
              <a:rPr lang="pl-PL" sz="2800" b="1" dirty="0" smtClean="0"/>
            </a:br>
            <a:r>
              <a:rPr lang="pl-PL" sz="2800" b="1" dirty="0" smtClean="0"/>
              <a:t>o określonej godzinie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800" b="1" dirty="0" smtClean="0"/>
              <a:t>Oznakowanie każdej grupy (naklejki)</a:t>
            </a:r>
          </a:p>
        </p:txBody>
      </p:sp>
    </p:spTree>
    <p:extLst>
      <p:ext uri="{BB962C8B-B14F-4D97-AF65-F5344CB8AC3E}">
        <p14:creationId xmlns:p14="http://schemas.microsoft.com/office/powerpoint/2010/main" val="257586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4294967295"/>
          </p:nvPr>
        </p:nvSpPr>
        <p:spPr>
          <a:xfrm>
            <a:off x="431540" y="1489074"/>
            <a:ext cx="8280920" cy="37766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</a:t>
            </a: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4000" dirty="0" smtClean="0"/>
              <a:t>11-12 marca 2020 r</a:t>
            </a:r>
          </a:p>
          <a:p>
            <a:pPr marL="0" indent="0">
              <a:buNone/>
            </a:pPr>
            <a:endParaRPr lang="pl-PL" sz="4000" dirty="0" smtClean="0"/>
          </a:p>
          <a:p>
            <a:pPr marL="0" indent="0">
              <a:buNone/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Miejsce</a:t>
            </a: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4000" dirty="0" smtClean="0"/>
              <a:t>Pałac Kultury i Nauki </a:t>
            </a:r>
          </a:p>
          <a:p>
            <a:pPr marL="0" indent="0">
              <a:buNone/>
            </a:pPr>
            <a:endParaRPr lang="pl-PL" sz="4000" dirty="0" smtClean="0"/>
          </a:p>
          <a:p>
            <a:pPr marL="0" indent="0">
              <a:buNone/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Czas</a:t>
            </a: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4000" dirty="0" smtClean="0"/>
              <a:t>grupy 9.00-15.00</a:t>
            </a:r>
          </a:p>
          <a:p>
            <a:pPr marL="0" indent="0">
              <a:buNone/>
            </a:pPr>
            <a:r>
              <a:rPr lang="pl-PL" sz="4000" dirty="0" smtClean="0"/>
              <a:t>          wstęp wolny 15.00-19.00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odtytuł 4"/>
          <p:cNvSpPr txBox="1">
            <a:spLocks/>
          </p:cNvSpPr>
          <p:nvPr/>
        </p:nvSpPr>
        <p:spPr>
          <a:xfrm>
            <a:off x="0" y="6301060"/>
            <a:ext cx="9144000" cy="547688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300000"/>
              </a:lnSpc>
              <a:buNone/>
            </a:pP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Warszawa luty 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2020 r.</a:t>
            </a:r>
          </a:p>
          <a:p>
            <a:pPr marL="0" indent="0" algn="ctr">
              <a:buNone/>
            </a:pPr>
            <a:endParaRPr lang="pl-PL" altLang="pl-PL" sz="1000" b="1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pic>
        <p:nvPicPr>
          <p:cNvPr id="16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966" y="6125641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627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154497" y="2996952"/>
            <a:ext cx="6858000" cy="2160240"/>
          </a:xfrm>
        </p:spPr>
        <p:txBody>
          <a:bodyPr>
            <a:normAutofit fontScale="85000" lnSpcReduction="10000"/>
          </a:bodyPr>
          <a:lstStyle/>
          <a:p>
            <a:r>
              <a:rPr lang="pl-PL" sz="4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</a:t>
            </a:r>
            <a:r>
              <a:rPr lang="pl-PL" sz="4000" dirty="0" smtClean="0"/>
              <a:t>: </a:t>
            </a:r>
          </a:p>
          <a:p>
            <a:r>
              <a:rPr lang="pl-PL" sz="4000" dirty="0" smtClean="0"/>
              <a:t>Wzrost </a:t>
            </a:r>
            <a:r>
              <a:rPr lang="pl-PL" sz="4000" dirty="0"/>
              <a:t>zainteresowania kształceniem zawodowym i </a:t>
            </a:r>
            <a:r>
              <a:rPr lang="pl-PL" sz="4000" dirty="0" smtClean="0"/>
              <a:t>zwiększenie </a:t>
            </a:r>
            <a:r>
              <a:rPr lang="pl-PL" sz="4000" dirty="0"/>
              <a:t>naboru do szkół kształcących w </a:t>
            </a:r>
            <a:r>
              <a:rPr lang="pl-PL" sz="4000" dirty="0" smtClean="0"/>
              <a:t>zawodach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odtytuł 4"/>
          <p:cNvSpPr txBox="1">
            <a:spLocks/>
          </p:cNvSpPr>
          <p:nvPr/>
        </p:nvSpPr>
        <p:spPr>
          <a:xfrm>
            <a:off x="0" y="6301060"/>
            <a:ext cx="9144000" cy="547688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300000"/>
              </a:lnSpc>
              <a:buNone/>
            </a:pP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Warszawa luty 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2020 r.</a:t>
            </a:r>
          </a:p>
          <a:p>
            <a:pPr marL="0" indent="0" algn="ctr">
              <a:buNone/>
            </a:pPr>
            <a:endParaRPr lang="pl-PL" altLang="pl-PL" sz="1000" b="1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pic>
        <p:nvPicPr>
          <p:cNvPr id="16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966" y="6125641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730721"/>
          </a:xfrm>
        </p:spPr>
        <p:txBody>
          <a:bodyPr>
            <a:normAutofit fontScale="90000"/>
          </a:bodyPr>
          <a:lstStyle/>
          <a:p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CEL: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b="1" dirty="0" smtClean="0"/>
              <a:t>Prezentacja zawodów i szkół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371678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-18773" y="6341268"/>
            <a:ext cx="9144000" cy="547688"/>
          </a:xfrm>
          <a:prstGeom prst="rect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Warszawa 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luty  2020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r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.</a:t>
            </a:r>
            <a:endParaRPr lang="pl-PL" altLang="pl-PL" sz="1000" b="1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628650" y="2204863"/>
            <a:ext cx="7886700" cy="39720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Gastronomia, Hotelarstwo i </a:t>
            </a:r>
            <a:r>
              <a:rPr lang="pl-PL" dirty="0"/>
              <a:t>T</a:t>
            </a:r>
            <a:r>
              <a:rPr lang="pl-PL" dirty="0" smtClean="0"/>
              <a:t>urystyka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Ekonomia i Handel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Transport i Motoryzacja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Budownictwo i Drogownictwo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Nowe Technologie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Usługi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Fotografia i Multimedia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ytuł 13"/>
          <p:cNvSpPr txBox="1">
            <a:spLocks noGrp="1"/>
          </p:cNvSpPr>
          <p:nvPr>
            <p:ph type="title"/>
          </p:nvPr>
        </p:nvSpPr>
        <p:spPr>
          <a:xfrm>
            <a:off x="628650" y="470737"/>
            <a:ext cx="788670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Prezentacja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zawodów i szkół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odbywać się będzie w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blokach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58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4944"/>
            <a:ext cx="8784976" cy="624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3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Warszawa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 luty 2020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r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.</a:t>
            </a:r>
            <a:endParaRPr lang="pl-PL" altLang="pl-PL" sz="1000" b="1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63830" cy="1325563"/>
          </a:xfrm>
        </p:spPr>
        <p:txBody>
          <a:bodyPr>
            <a:normAutofit/>
          </a:bodyPr>
          <a:lstStyle/>
          <a:p>
            <a:pPr marL="514350" indent="-514350"/>
            <a:r>
              <a:rPr lang="pl-PL" sz="3600" b="1" dirty="0" smtClean="0"/>
              <a:t>BLOK:</a:t>
            </a:r>
            <a:r>
              <a:rPr lang="pl-PL" sz="3600" b="1" dirty="0" smtClean="0">
                <a:solidFill>
                  <a:srgbClr val="92D050"/>
                </a:solidFill>
              </a:rPr>
              <a:t> </a:t>
            </a:r>
            <a:r>
              <a:rPr lang="pl-PL" sz="3600" b="1" dirty="0" smtClean="0"/>
              <a:t>Gastronomia</a:t>
            </a:r>
            <a:r>
              <a:rPr lang="pl-PL" sz="3600" b="1" dirty="0"/>
              <a:t>, Hotelarstwo i Turystyka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23528" y="1814512"/>
            <a:ext cx="38862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92D050"/>
                </a:solidFill>
              </a:rPr>
              <a:t>ZAWODY:</a:t>
            </a:r>
          </a:p>
          <a:p>
            <a: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żywienia i usług gastronomicznych</a:t>
            </a:r>
          </a:p>
          <a:p>
            <a: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technologii żywności</a:t>
            </a:r>
          </a:p>
          <a:p>
            <a: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usług kelnerskich,</a:t>
            </a:r>
          </a:p>
          <a:p>
            <a:r>
              <a:rPr lang="pl-PL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</a:t>
            </a:r>
            <a: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hotelarstwa</a:t>
            </a:r>
            <a:r>
              <a:rPr lang="pl-PL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pl-PL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organizacji turystycznej</a:t>
            </a:r>
          </a:p>
          <a:p>
            <a:r>
              <a:rPr lang="pl-PL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Cukiernik</a:t>
            </a:r>
          </a:p>
          <a:p>
            <a: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pl-PL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ucharz</a:t>
            </a:r>
            <a:endParaRPr lang="pl-PL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ymbol zastępczy zawartości 14"/>
          <p:cNvSpPr>
            <a:spLocks noGrp="1"/>
          </p:cNvSpPr>
          <p:nvPr>
            <p:ph sz="half" idx="2"/>
          </p:nvPr>
        </p:nvSpPr>
        <p:spPr>
          <a:xfrm>
            <a:off x="4427984" y="1825625"/>
            <a:ext cx="4608512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92D050"/>
                </a:solidFill>
              </a:rPr>
              <a:t>SZKOŁY:</a:t>
            </a:r>
          </a:p>
          <a:p>
            <a:r>
              <a:rPr lang="pl-PL" sz="2600" dirty="0" smtClean="0"/>
              <a:t>Zespół Szkół Gastronomicznych im. Prof. E. Pijanowskiego</a:t>
            </a:r>
          </a:p>
          <a:p>
            <a:r>
              <a:rPr lang="pl-PL" sz="2600" dirty="0" smtClean="0"/>
              <a:t>Zespół Szkół Hotelarsko-Turystyczno-Gastronomicznych  nr 1</a:t>
            </a:r>
          </a:p>
          <a:p>
            <a:r>
              <a:rPr lang="pl-PL" sz="2600" dirty="0" smtClean="0"/>
              <a:t>Zespół Szkół Spożywczo-Gastronomicznych</a:t>
            </a:r>
          </a:p>
          <a:p>
            <a:r>
              <a:rPr lang="pl-PL" sz="2600" dirty="0" smtClean="0"/>
              <a:t>Zespół Szkół im. M. Konarskiego</a:t>
            </a:r>
          </a:p>
          <a:p>
            <a:r>
              <a:rPr lang="pl-PL" sz="2600" dirty="0" smtClean="0"/>
              <a:t>Zespół Szkół nr 10</a:t>
            </a:r>
          </a:p>
          <a:p>
            <a:r>
              <a:rPr lang="pl-PL" sz="2600" dirty="0" smtClean="0"/>
              <a:t>Zespół Szkół Stenotypii i Języków Obcych</a:t>
            </a:r>
          </a:p>
          <a:p>
            <a:r>
              <a:rPr lang="pl-PL" sz="2600" dirty="0" smtClean="0"/>
              <a:t>Zespół Szkół nr 11</a:t>
            </a:r>
            <a:endParaRPr lang="pl-PL" sz="2600" dirty="0"/>
          </a:p>
          <a:p>
            <a:endParaRPr lang="pl-PL" sz="2600" dirty="0"/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15616" y="23488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1295636" y="162880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105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Warszawa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 luty 2020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r.</a:t>
            </a:r>
          </a:p>
        </p:txBody>
      </p:sp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l-PL" sz="3600" b="1" dirty="0" smtClean="0"/>
              <a:t>BLOK: Ekonomia </a:t>
            </a:r>
            <a:r>
              <a:rPr lang="pl-PL" sz="3600" b="1" dirty="0"/>
              <a:t>i Handel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467544" y="1825625"/>
            <a:ext cx="36004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31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ZAWODY</a:t>
            </a:r>
            <a:r>
              <a:rPr lang="pl-PL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ekonomista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rachunkowości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handlowiec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logistyk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spedytor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ymbol zastępczy zawartości 14"/>
          <p:cNvSpPr>
            <a:spLocks noGrp="1"/>
          </p:cNvSpPr>
          <p:nvPr>
            <p:ph sz="half" idx="2"/>
          </p:nvPr>
        </p:nvSpPr>
        <p:spPr>
          <a:xfrm>
            <a:off x="3923928" y="1825625"/>
            <a:ext cx="5112568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3100" b="1" dirty="0" smtClean="0">
                <a:solidFill>
                  <a:srgbClr val="92D050"/>
                </a:solidFill>
              </a:rPr>
              <a:t>SZKOŁY:</a:t>
            </a:r>
          </a:p>
          <a:p>
            <a:r>
              <a:rPr lang="pl-PL" sz="2600" dirty="0" smtClean="0"/>
              <a:t>Zespół Szkół Licealnych i Ekonomicznych nr 1</a:t>
            </a:r>
          </a:p>
          <a:p>
            <a:r>
              <a:rPr lang="pl-PL" sz="2600" dirty="0" smtClean="0"/>
              <a:t>Zespół Szkół nr 3 im. Armii Wojska Polskiego</a:t>
            </a:r>
          </a:p>
          <a:p>
            <a:r>
              <a:rPr lang="pl-PL" sz="2600" dirty="0" smtClean="0"/>
              <a:t>Zespół Szkół nr 5 im. S. Kisielewskiego</a:t>
            </a:r>
          </a:p>
          <a:p>
            <a:r>
              <a:rPr lang="pl-PL" sz="2600" dirty="0" smtClean="0"/>
              <a:t>Zespół Szkół nr 7 im. S. Bońkowskiego</a:t>
            </a:r>
          </a:p>
          <a:p>
            <a:r>
              <a:rPr lang="pl-PL" sz="2600" dirty="0" smtClean="0"/>
              <a:t>Zespół Szkół nr 4 im. E. Kwiatkowskiego</a:t>
            </a:r>
          </a:p>
          <a:p>
            <a:r>
              <a:rPr lang="pl-PL" sz="2600" dirty="0" smtClean="0"/>
              <a:t>Zespół Szkół nr 35 im. Z. Jaroszewicz „Kasi”</a:t>
            </a:r>
          </a:p>
          <a:p>
            <a:r>
              <a:rPr lang="pl-PL" sz="2600" dirty="0" smtClean="0"/>
              <a:t>Zespół Szkół nr 12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329" y="23488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1297904" y="162880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5468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Warszawa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 luty 2020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r.</a:t>
            </a:r>
          </a:p>
        </p:txBody>
      </p:sp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571500" y="889857"/>
            <a:ext cx="7886700" cy="975642"/>
          </a:xfrm>
        </p:spPr>
        <p:txBody>
          <a:bodyPr>
            <a:noAutofit/>
          </a:bodyPr>
          <a:lstStyle/>
          <a:p>
            <a:pPr marL="514350" indent="-514350"/>
            <a:r>
              <a:rPr lang="pl-PL" sz="3600" b="1" dirty="0" smtClean="0"/>
              <a:t>BLOK:</a:t>
            </a:r>
            <a:r>
              <a:rPr lang="pl-PL" sz="3600" dirty="0"/>
              <a:t> </a:t>
            </a:r>
            <a:r>
              <a:rPr lang="pl-PL" sz="3600" b="1" dirty="0" smtClean="0"/>
              <a:t>Transport </a:t>
            </a:r>
            <a:r>
              <a:rPr lang="pl-PL" sz="3600" b="1" dirty="0"/>
              <a:t>i Motoryzacja</a:t>
            </a:r>
            <a:r>
              <a:rPr lang="pl-PL" sz="3600" dirty="0"/>
              <a:t/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467544" y="1825625"/>
            <a:ext cx="4047306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37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ZAWODY</a:t>
            </a:r>
            <a:r>
              <a:rPr lang="pl-PL" sz="37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pojazdów samochodowych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awionik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mechanik lotniczy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transportu kolejowego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elektroenergetyk transportu szynowego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Mechanik pojazdów samochodowych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Lakiernik samochodowy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Kierowca mechanik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Mechanik motocyklowy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Elektromechanik pojazdów samochodowych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ymbol zastępczy zawartości 14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335338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4200" b="1" dirty="0" smtClean="0">
                <a:solidFill>
                  <a:srgbClr val="92D050"/>
                </a:solidFill>
              </a:rPr>
              <a:t>SZKOŁY:</a:t>
            </a:r>
          </a:p>
          <a:p>
            <a:r>
              <a:rPr lang="pl-PL" sz="3200" dirty="0" smtClean="0"/>
              <a:t>Zespół Szkół Samochodowych i </a:t>
            </a:r>
            <a:r>
              <a:rPr lang="pl-PL" sz="3200" dirty="0"/>
              <a:t>L</a:t>
            </a:r>
            <a:r>
              <a:rPr lang="pl-PL" sz="3200" dirty="0" smtClean="0"/>
              <a:t>icealnych nr 1</a:t>
            </a:r>
          </a:p>
          <a:p>
            <a:r>
              <a:rPr lang="pl-PL" sz="3200" dirty="0" smtClean="0"/>
              <a:t>Zespół Szkół Samochodowych i Licealnych nr 2</a:t>
            </a:r>
          </a:p>
          <a:p>
            <a:r>
              <a:rPr lang="pl-PL" sz="3200" dirty="0" smtClean="0"/>
              <a:t>Zespół Szkół Samochodowych i Licealnych nr 3</a:t>
            </a:r>
          </a:p>
          <a:p>
            <a:r>
              <a:rPr lang="pl-PL" sz="3200" dirty="0" smtClean="0"/>
              <a:t>Zespół Szkół nr 33</a:t>
            </a:r>
          </a:p>
          <a:p>
            <a:r>
              <a:rPr lang="pl-PL" sz="3200" dirty="0" smtClean="0"/>
              <a:t>Zespół Szkół im. Bohaterów Narwiku</a:t>
            </a:r>
          </a:p>
          <a:p>
            <a:r>
              <a:rPr lang="pl-PL" sz="3200" dirty="0" smtClean="0"/>
              <a:t>Zespół Szkół im. S. Wysockiego 9                (d. Kolejówka)</a:t>
            </a:r>
          </a:p>
          <a:p>
            <a:r>
              <a:rPr lang="pl-PL" sz="3200" dirty="0" smtClean="0"/>
              <a:t>Zespół Szkół im. P. </a:t>
            </a:r>
            <a:r>
              <a:rPr lang="pl-PL" sz="3200" dirty="0"/>
              <a:t>W</a:t>
            </a:r>
            <a:r>
              <a:rPr lang="pl-PL" sz="3200" dirty="0" smtClean="0"/>
              <a:t>ysockiego</a:t>
            </a:r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31356" y="22856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1295636" y="160768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7066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37300"/>
            <a:ext cx="9144000" cy="5476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m.st. Warszawa </a:t>
            </a:r>
            <a:r>
              <a:rPr lang="pl-PL" altLang="pl-PL" sz="1000" b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luty 2020 </a:t>
            </a:r>
            <a:r>
              <a:rPr lang="pl-PL" altLang="pl-PL" sz="1000" b="1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r.</a:t>
            </a:r>
          </a:p>
        </p:txBody>
      </p:sp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pl-PL" sz="3600" dirty="0"/>
              <a:t/>
            </a:r>
            <a:br>
              <a:rPr lang="pl-PL" sz="3600" dirty="0"/>
            </a:br>
            <a:r>
              <a:rPr lang="pl-PL" sz="3600" b="1" dirty="0" smtClean="0"/>
              <a:t>BLOK:</a:t>
            </a:r>
            <a:r>
              <a:rPr lang="pl-PL" sz="3600" dirty="0" smtClean="0"/>
              <a:t> </a:t>
            </a:r>
            <a:r>
              <a:rPr lang="pl-PL" sz="3600" b="1" dirty="0" smtClean="0"/>
              <a:t>Budownictwo </a:t>
            </a:r>
            <a:r>
              <a:rPr lang="pl-PL" sz="3600" b="1" dirty="0"/>
              <a:t>i Drogownictwo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3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ZAWODY</a:t>
            </a:r>
            <a:r>
              <a:rPr lang="pl-PL" sz="3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budownictwa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inżynierii sanitarnej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renowacji elementów architektury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robót wykończeniowych w budownictwie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urządzeń i systemów energetyki odnawialnej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geodeta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geolog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budowy dróg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 technologii drewna</a:t>
            </a:r>
          </a:p>
          <a:p>
            <a:pPr marL="0" indent="0">
              <a:buNone/>
            </a:pP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ymbol zastępczy zawartości 14"/>
          <p:cNvSpPr>
            <a:spLocks noGrp="1"/>
          </p:cNvSpPr>
          <p:nvPr>
            <p:ph sz="half" idx="2"/>
          </p:nvPr>
        </p:nvSpPr>
        <p:spPr>
          <a:xfrm>
            <a:off x="4427984" y="1825625"/>
            <a:ext cx="432048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3700" b="1" dirty="0" smtClean="0">
                <a:solidFill>
                  <a:srgbClr val="92D050"/>
                </a:solidFill>
              </a:rPr>
              <a:t>SZKOŁY</a:t>
            </a:r>
            <a:r>
              <a:rPr lang="pl-PL" b="1" dirty="0" smtClean="0">
                <a:solidFill>
                  <a:srgbClr val="92D050"/>
                </a:solidFill>
              </a:rPr>
              <a:t>:</a:t>
            </a:r>
          </a:p>
          <a:p>
            <a:r>
              <a:rPr lang="pl-PL" dirty="0" smtClean="0"/>
              <a:t>Zespół Szkół Architektoniczno-Budowlanych i Licealnych</a:t>
            </a:r>
          </a:p>
          <a:p>
            <a:r>
              <a:rPr lang="pl-PL" dirty="0" smtClean="0"/>
              <a:t>Zespół Szkół nr 23</a:t>
            </a:r>
          </a:p>
          <a:p>
            <a:r>
              <a:rPr lang="pl-PL" dirty="0" smtClean="0"/>
              <a:t>Zespół Szkół nr 14</a:t>
            </a:r>
          </a:p>
          <a:p>
            <a:r>
              <a:rPr lang="pl-PL" dirty="0" smtClean="0"/>
              <a:t>Zespół Szkół nr 34</a:t>
            </a:r>
          </a:p>
          <a:p>
            <a:r>
              <a:rPr lang="pl-PL" dirty="0" smtClean="0"/>
              <a:t>Centrum Kształcenia Zawodowego</a:t>
            </a:r>
          </a:p>
          <a:p>
            <a:pPr marL="0" indent="0">
              <a:buNone/>
            </a:pPr>
            <a:r>
              <a:rPr lang="pl-PL" dirty="0" smtClean="0"/>
              <a:t> i Ustawicznego nr 1</a:t>
            </a:r>
          </a:p>
        </p:txBody>
      </p:sp>
      <p:pic>
        <p:nvPicPr>
          <p:cNvPr id="17415" name="Picture 8" descr="Syrenka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165850"/>
            <a:ext cx="636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31356" y="22856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1295636" y="162880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5893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4648</TotalTime>
  <Words>895</Words>
  <Application>Microsoft Office PowerPoint</Application>
  <PresentationFormat>Pokaz na ekranie (4:3)</PresentationFormat>
  <Paragraphs>206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 Unicode MS</vt:lpstr>
      <vt:lpstr>Arial</vt:lpstr>
      <vt:lpstr>Calibri</vt:lpstr>
      <vt:lpstr>Calibri Light</vt:lpstr>
      <vt:lpstr>Wingdings</vt:lpstr>
      <vt:lpstr>Office Theme</vt:lpstr>
      <vt:lpstr>Prezentacja programu PowerPoint</vt:lpstr>
      <vt:lpstr>Prezentacja programu PowerPoint</vt:lpstr>
      <vt:lpstr>CEL:   Prezentacja zawodów i szkół</vt:lpstr>
      <vt:lpstr>Prezentacja zawodów i szkół odbywać się będzie w blokach: </vt:lpstr>
      <vt:lpstr>Prezentacja programu PowerPoint</vt:lpstr>
      <vt:lpstr>BLOK: Gastronomia, Hotelarstwo i Turystyka</vt:lpstr>
      <vt:lpstr>BLOK: Ekonomia i Handel</vt:lpstr>
      <vt:lpstr>BLOK: Transport i Motoryzacja </vt:lpstr>
      <vt:lpstr> BLOK: Budownictwo i Drogownictwo  </vt:lpstr>
      <vt:lpstr> BLOK: Nowe Technologie  </vt:lpstr>
      <vt:lpstr> BLOK: Usługi  </vt:lpstr>
      <vt:lpstr>BLOK: Fotografia i Multimedia 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</dc:title>
  <dc:creator>dell</dc:creator>
  <cp:lastModifiedBy>nauczyciel123</cp:lastModifiedBy>
  <cp:revision>635</cp:revision>
  <cp:lastPrinted>2020-02-07T12:11:40Z</cp:lastPrinted>
  <dcterms:created xsi:type="dcterms:W3CDTF">2015-03-17T19:04:05Z</dcterms:created>
  <dcterms:modified xsi:type="dcterms:W3CDTF">2020-02-14T09:44:35Z</dcterms:modified>
</cp:coreProperties>
</file>